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132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1583425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441967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1343632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ночью и утром дождь, гроза.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9-14, порывы 15-18 м/с. Температура воздуха ночью 14-16, днем 20-22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Н.А.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29667</TotalTime>
  <Words>578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4273</cp:revision>
  <cp:lastPrinted>2021-10-15T03:50:29Z</cp:lastPrinted>
  <dcterms:created xsi:type="dcterms:W3CDTF">2018-03-27T06:03:00Z</dcterms:created>
  <dcterms:modified xsi:type="dcterms:W3CDTF">2026-05-29T07:17:08Z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